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7"/>
  </p:notesMasterIdLst>
  <p:sldIdLst>
    <p:sldId id="298" r:id="rId2"/>
    <p:sldId id="386" r:id="rId3"/>
    <p:sldId id="387" r:id="rId4"/>
    <p:sldId id="389" r:id="rId5"/>
    <p:sldId id="385" r:id="rId6"/>
  </p:sldIdLst>
  <p:sldSz cx="9144000" cy="5143500" type="screen16x9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525" autoAdjust="0"/>
  </p:normalViewPr>
  <p:slideViewPr>
    <p:cSldViewPr>
      <p:cViewPr varScale="1">
        <p:scale>
          <a:sx n="81" d="100"/>
          <a:sy n="81" d="100"/>
        </p:scale>
        <p:origin x="-102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1" d="100"/>
        <a:sy n="81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700180-3954-4FDE-955C-03FC713CFE5D}" type="datetimeFigureOut">
              <a:rPr lang="pt-PT" smtClean="0"/>
              <a:pPr/>
              <a:t>27-05-2013</a:t>
            </a:fld>
            <a:endParaRPr lang="pt-P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B511EC-1282-42C9-A22E-B05B20A72BD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PT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B3F481-2072-4D91-A988-727EE9ECC48D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B511EC-1282-42C9-A22E-B05B20A72BD5}" type="slidenum">
              <a:rPr lang="pt-PT" smtClean="0"/>
              <a:pPr/>
              <a:t>5</a:t>
            </a:fld>
            <a:endParaRPr lang="pt-P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269923"/>
            <a:ext cx="7406640" cy="1104138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387548"/>
            <a:ext cx="7406640" cy="131445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45708B-ACE6-40E0-8C93-5A2AF3C40118}" type="datetimeFigureOut">
              <a:rPr lang="pt-PT" smtClean="0"/>
              <a:pPr/>
              <a:t>27-05-2013</a:t>
            </a:fld>
            <a:endParaRPr lang="pt-PT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214203-FCB5-4D88-951C-E545738FA925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8" name="Oval 7"/>
          <p:cNvSpPr/>
          <p:nvPr/>
        </p:nvSpPr>
        <p:spPr>
          <a:xfrm>
            <a:off x="921433" y="1060352"/>
            <a:ext cx="210312" cy="157734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008762"/>
            <a:ext cx="64008" cy="48006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45708B-ACE6-40E0-8C93-5A2AF3C40118}" type="datetimeFigureOut">
              <a:rPr lang="pt-PT" smtClean="0"/>
              <a:pPr/>
              <a:t>27-05-2013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214203-FCB5-4D88-951C-E545738FA92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05980"/>
            <a:ext cx="1828800" cy="4388644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05980"/>
            <a:ext cx="5562600" cy="4388644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45708B-ACE6-40E0-8C93-5A2AF3C40118}" type="datetimeFigureOut">
              <a:rPr lang="pt-PT" smtClean="0"/>
              <a:pPr/>
              <a:t>27-05-2013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214203-FCB5-4D88-951C-E545738FA92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45708B-ACE6-40E0-8C93-5A2AF3C40118}" type="datetimeFigureOut">
              <a:rPr lang="pt-PT" smtClean="0"/>
              <a:pPr/>
              <a:t>27-05-2013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214203-FCB5-4D88-951C-E545738FA925}" type="slidenum">
              <a:rPr lang="pt-PT" smtClean="0"/>
              <a:pPr/>
              <a:t>‹nº›</a:t>
            </a:fld>
            <a:endParaRPr lang="pt-PT"/>
          </a:p>
        </p:txBody>
      </p:sp>
      <p:pic>
        <p:nvPicPr>
          <p:cNvPr id="7" name="Picture 2" descr="L:\WD SmartWare.swstor\JRL-PC\Volume.3b554244.debe.11df.af8b.806e6f6e6963\Users\JrL\Pictures\logoUCP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23478"/>
            <a:ext cx="864096" cy="884508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41"/>
            <a:ext cx="6858000" cy="5143541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1950244"/>
            <a:ext cx="6400800" cy="17145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800100"/>
            <a:ext cx="6400800" cy="1132284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45708B-ACE6-40E0-8C93-5A2AF3C40118}" type="datetimeFigureOut">
              <a:rPr lang="pt-PT" smtClean="0"/>
              <a:pPr/>
              <a:t>27-05-2013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214203-FCB5-4D88-951C-E545738FA925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5143541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110992"/>
            <a:ext cx="210312" cy="157734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059403"/>
            <a:ext cx="64008" cy="48006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05740"/>
            <a:ext cx="7498080" cy="85725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143000"/>
            <a:ext cx="3657600" cy="34975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143000"/>
            <a:ext cx="3657600" cy="34975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45708B-ACE6-40E0-8C93-5A2AF3C40118}" type="datetimeFigureOut">
              <a:rPr lang="pt-PT" smtClean="0"/>
              <a:pPr/>
              <a:t>27-05-2013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214203-FCB5-4D88-951C-E545738FA92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70252"/>
            <a:ext cx="8229600" cy="85725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46209"/>
            <a:ext cx="4023360" cy="48006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246209"/>
            <a:ext cx="4023360" cy="48006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727002"/>
            <a:ext cx="4023360" cy="30861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727002"/>
            <a:ext cx="4023360" cy="30861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45708B-ACE6-40E0-8C93-5A2AF3C40118}" type="datetimeFigureOut">
              <a:rPr lang="pt-PT" smtClean="0"/>
              <a:pPr/>
              <a:t>27-05-2013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214203-FCB5-4D88-951C-E545738FA92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05740"/>
            <a:ext cx="7498080" cy="85725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45708B-ACE6-40E0-8C93-5A2AF3C40118}" type="datetimeFigureOut">
              <a:rPr lang="pt-PT" smtClean="0"/>
              <a:pPr/>
              <a:t>27-05-2013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214203-FCB5-4D88-951C-E545738FA92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51435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45708B-ACE6-40E0-8C93-5A2AF3C40118}" type="datetimeFigureOut">
              <a:rPr lang="pt-PT" smtClean="0"/>
              <a:pPr/>
              <a:t>27-05-2013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214203-FCB5-4D88-951C-E545738FA925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41"/>
            <a:ext cx="73152" cy="5143541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2583"/>
            <a:ext cx="3810000" cy="871538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055223"/>
            <a:ext cx="3810000" cy="523875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8153400" cy="299442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45708B-ACE6-40E0-8C93-5A2AF3C40118}" type="datetimeFigureOut">
              <a:rPr lang="pt-PT" smtClean="0"/>
              <a:pPr/>
              <a:t>27-05-2013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214203-FCB5-4D88-951C-E545738FA925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800100"/>
            <a:ext cx="2743200" cy="14859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545708B-ACE6-40E0-8C93-5A2AF3C40118}" type="datetimeFigureOut">
              <a:rPr lang="pt-PT" smtClean="0"/>
              <a:pPr/>
              <a:t>27-05-2013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214203-FCB5-4D88-951C-E545738FA925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8" name="Rectangle 7"/>
          <p:cNvSpPr/>
          <p:nvPr/>
        </p:nvSpPr>
        <p:spPr>
          <a:xfrm>
            <a:off x="762000" y="800100"/>
            <a:ext cx="4572000" cy="3429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857253"/>
            <a:ext cx="4419600" cy="2635898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715756"/>
            <a:ext cx="685800" cy="153233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702589"/>
            <a:ext cx="649224" cy="153233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3600450"/>
            <a:ext cx="4419600" cy="5715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611941"/>
            <a:ext cx="1638887" cy="1229165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7" y="15827"/>
            <a:ext cx="1702191" cy="1276643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2" y="791308"/>
            <a:ext cx="1125717" cy="826968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4" y="-41"/>
            <a:ext cx="8131127" cy="5143541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05979"/>
            <a:ext cx="7498080" cy="85725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085850"/>
            <a:ext cx="7498080" cy="360045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4729162"/>
            <a:ext cx="2133600" cy="357188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545708B-ACE6-40E0-8C93-5A2AF3C40118}" type="datetimeFigureOut">
              <a:rPr lang="pt-PT" smtClean="0"/>
              <a:pPr/>
              <a:t>27-05-2013</a:t>
            </a:fld>
            <a:endParaRPr lang="pt-PT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4729162"/>
            <a:ext cx="2895600" cy="357188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pt-PT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4729162"/>
            <a:ext cx="457200" cy="357188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7214203-FCB5-4D88-951C-E545738FA925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41"/>
            <a:ext cx="73152" cy="5143541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ebnode.com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icasparawebnode.com/" TargetMode="External"/><Relationship Id="rId7" Type="http://schemas.openxmlformats.org/officeDocument/2006/relationships/hyperlink" Target="http://rpecholink.webnode.pt/" TargetMode="External"/><Relationship Id="rId2" Type="http://schemas.openxmlformats.org/officeDocument/2006/relationships/hyperlink" Target="http://www.webnode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bibliotecaebsbaiao.webnode.com/" TargetMode="External"/><Relationship Id="rId5" Type="http://schemas.openxmlformats.org/officeDocument/2006/relationships/hyperlink" Target="http://disneymediacenter.webnode.com.br/" TargetMode="External"/><Relationship Id="rId4" Type="http://schemas.openxmlformats.org/officeDocument/2006/relationships/hyperlink" Target="http://diretorio.webnode.pt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ttp://3.bp.blogspot.com/_YP83zGhVSk4/S-0B1O4nNDI/AAAAAAAAAIk/s0m_zIK6g-Y/s1600/multimedia-media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419622"/>
            <a:ext cx="2592288" cy="2660732"/>
          </a:xfrm>
          <a:prstGeom prst="rect">
            <a:avLst/>
          </a:prstGeom>
          <a:noFill/>
        </p:spPr>
      </p:pic>
      <p:sp>
        <p:nvSpPr>
          <p:cNvPr id="17412" name="Line 4"/>
          <p:cNvSpPr>
            <a:spLocks noChangeShapeType="1"/>
          </p:cNvSpPr>
          <p:nvPr/>
        </p:nvSpPr>
        <p:spPr bwMode="auto">
          <a:xfrm>
            <a:off x="250825" y="1113235"/>
            <a:ext cx="86423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pt-PT"/>
          </a:p>
        </p:txBody>
      </p:sp>
      <p:sp>
        <p:nvSpPr>
          <p:cNvPr id="22532" name="AutoShape 4" descr="data:image/jpeg;base64,/9j/4AAQSkZJRgABAQAAAQABAAD/2wCEAAkGBhQSEBUUExQUFRUVFxYVFRUVGBcYFRcXFxQVGBQWGBkXHCYeGBolGRoVHy8gIycpLCwsFiAxNTAqNScrLCkBCQoKDgwOGg8PGiwkHCQsLC8tKSwsLCwsLCwpLCwsLCkpKSwsLCksKSwsLCksLCwsKSwsKSwsKSksLCwsLCwpLP/AABEIAQ4AuwMBIgACEQEDEQH/xAAcAAABBQEBAQAAAAAAAAAAAAAFAAMEBgcCAQj/xABNEAABAwIDBAcEBQcKBAcBAAABAgMRAAQSITEFBkFREyJhcYGRoQcywfAUQlKx0SMzYnKSk+EkJVNzgqKywtLxCDRjwxYXNUODo7MV/8QAGgEAAgMBAQAAAAAAAAAAAAAAAAMCBAUBBv/EACsRAAICAQMEAQIGAwAAAAAAAAABAhEDEiExBBMiQVEy8CMzYXGBkRTB4f/aAAwDAQACEQMRAD8AEMslJ40Tt66aQFa+dSBaEd1YEpHpVFIksGpjdRGBnUxulsix1Arp8pCSVAEAEnIGYHqYEUhQjei+6Nk6Z8xI1AgjiJIMckmpRu6QtmLbzXRcvH1kAYnFmE+6Osch2UMrt1cqJ5knzrivQLZUYLdsVKlSJrpwVe4q8pUAdJWRPblXM0qVAHs1p/sHuh9NcQTmWVlP7bWL7hWX1Y/Z9t4Wm0WHVGEYihw8AhwFCj4Ti/s11AfUGKvMVCHt5GU3iLNRIecbU6jIYCElUjFMhXVUYjQa0VmnKQAvbOw0PAmAFHidDOoUOKTofPvx0smyvVNKlJmEmTKT9QmclRPnpW7TWce1zZ6Um3uMoJLTg4mCFIjtjH5Cs/PiSlqXDL2DK34snWtyHG0rGigD+I86ktMwJPH7qCblJKmUozGEnXUAkmSOBkKqx3+QgdwrMnsX1yAtoKn59arrx6xqxbQTlHbVceHWNSxqkdk7CrOtE2DwoZbmiLKqRJWOJiGRr6U4ExTbZp8aUrgiz1Jqhe1La2BttA1WFEdgIwlXkSP7XZVg21vU1aqIdC4ABlIBmeUkZ1je39squn1OKyGiE/YRJIT6knmSav8ASYnKWp8Ip9Tl0R0rlg6lSpVrmSKlSpUAKlSpUAKlSpUAKlSr2gCxbA3tW1fW1y6pxws4UqxKKiWwFJKUz7oDaiAn8a+l2XgpIUk4kqAUlQ0KSJSR2EQa+T9l33QvtuhIV0a0rwqnCrCoHCYzgxB7DX0Z7PL9hzZ7QYcUtKAUELjpG5WpSWlx9lJCQeITI5CSZ1FgvbwNpn+PpVE3t2oL1lxjCEqbLTgkkGeulYMae8jzPfVq3ifDbKnVqCUNpUtRJgCPAzyjjIrEjv8ANpvFOpbcLaklBBKUqMqQrFAkfV0mkZ9bTUSxhcItORftzroW9uemkLScIBEK6IQpMiJPXU6MXHwFFE7QDyStOkkDwMH1+6gex7lq4YU8kgg4iZjEEpAmeIAk+XbR7dq0C7Z8jVvCoRpBIKvSKyKlOVSW5qvRGNxIV+Mqq9yqFmrZfo6p7/hVUf8AeOVNgQb2CTNSn71LLS3FyEITiMchwHaTAHaahW68643nUj6E+lawmWiRmJJCgpEA5mVADuJpUY6pJDsktMGypn2rP9JIaZwT7hxlUfrYte2I7Ktdl7SrRbRWpSm1JEltQKlH9QpELz54eZgZ1jhpVpy6XFL0Y0epyL2Hd7N6V3ruKMLYyQjlrmrmo+mgoFSpU+MVFUhMpOTtipUqVSIipUqVACpUqVACpUqVACpTSpUAKiOwd4n7N0OW7hQrQ8UqH2VJOSh30ONKgDQ94/awb3Z7lu4zgcUW+u2r8mcKwoylXWTpzVWeUqVAF03PcJbQlKgSHFEpmMiWiieSSQryrbfZpD1rcTErWUk9hbAGuokq595r5ibuFJ91RE6wSJ74rf8A/h7vlrtHwoqVhdEFSidUJyzz4T40h4vPVZY734Wg62h7p5zn91VO5HXPfV33kt8Lrqf01R3HrD0IqhXT0LPfVGK3aNDVcUwhaLBw8sp7tKyS/vVOurcUZUtRUT36DuAyHdRMb43AThCkgRGSEzn2maCVcwYnjtspdRnWWkhUqVKrJUFSpUqAFSpRSiu0AqVKlXAFSpUgKAFSpUqAFSpRXpFFAeE0q9CTXYtlfZV5GgBulUhGznTo24e5KvwpxOxnzoy7+7X+FctHaZDq07pe0e62c2tu36IBw4iVoxGYAyzjgOFV24sHG/fbWidMSSmY11FMUchVGg3HtifedxvMtQRCujK0n6oBGIqEwPU+AW73pSpZUkqAOgKc/vqsV4ah2o3YxZpJUe16lM6UoqZsZEvt5T10Zc+sMvGmMWlbonWu5V44jGm2ewzHuEGexJzI7QIHOnXNw71KSpVu4lI1JEAetbsyIgfZgeQimNsMdIzgH1lJB7sYn0FZ8ura4Rfj0idWzB3N2nUEJWkpKoIBIznT4UYsvZtcOKSlKc1wE9dGeLTjlVh3nuG1uoShM4SrrmOtKgUxH1cj51f9iNn6Ux2OCfBJNSXUzuP6kpdNBKT+CgsewW9OobT+s6j/ACg1JR/w/XZ1WwO3pFn/ALdb/XJNX9TMwwq2/wCHh4q/KXDKU80hxavAEJHrWfb1biXezyn6Q3CVkpQ4khSFEcJByMZwYMV9Fb6+0a22aAHcS3FCUtNwVRpKiSAkTOuZgwDFfN28+9txfuqcfcUoFRKW8R6NA4BKdBAynU8a7uwIUMfRj+c+kdJEdXouiw5nTFjxZcoqEDSpVE6Wey3If+jt3TjSjbuaLSQQnr4QXI9wHhiyMjPhWgez/wBl7N3ZIuHipsrUsBKUIgpSqEqBWCTOdZNsjazlu4FtqUkj7JKT5ivoTcj2nN3mBpxJbdISkKBBbWqIygDATwERwnSuNL2TTdbHTXshtE/WcPg0P+3QrZm4NuraV43LoQ03akQpIJUtLilTCI4AVpZVVO2Yhxd9tMtnCektm8R4BFtJSPFXrRKMUuAUpXyPjcC1GWN/96Pimm3N1bRAV1niU6jpSOE8tO2he29kKaJKrpxTq80pxQAQQZAHISPGge0d/QGlIWTjAyXAz1BBKfrZjs7qoTm94xirHxbW7boONnZykY0l5aZI99eKQJPV94c+7Ou7e1sXUuhLbiFpQpSUrW4FEhsrkBRAPPjoaHez7ajbrmB1IS4oBSJ+vEgxlGmUcq0C8YT0a+qM0K4SfdV2E8T506GNtNuv6Od12t2ZPtPZjS7K3dLQLiunC1Soz0bpSMpyyjQffVL332UlCUuNtJaSVlMJJVqkFMk9yvXXKrpe3BNlb9i7sTylVuoaDjiobvpYfzWTrgctlZQclC6Rrx+rmNcqXF1lS++CzPfC/n/pl9eGva8q+ZpItmcS475+fKrHuPs8G/ZChIClEjgcKFKEg8MhlTCtjFpeKCM9I1EydasO4jM3qTxCVH/6yD8KrZMvi6LuPA01qNPt2sIgSY5kk+ZJNdXKZTHOvGshTixlWO2aPsxu+ThfECD1RkOesSTGflWw7Azu2v61fo258RNZhtpI+kNp7QPMpAHqfOtQ3XV/Kkc8bn+Bw/PfVy7lATJVGf36NBmuVGuq4VWoYx80+2l8q2s9rCQ0kTPBls5T2mqDWhe28D/+q5B+q1OmvQo5dkedZ7UvQCpUqVROnqauu6gIW2UgyFAyI+0MOojI5x+j4VSga0Pc+ApBPAjQkECeBGYpWaVRHYY6pH0Kvj41Wd0hL20Vc71af2GmUirKsa+NVvc33r887+49EtCnC/ZU967NVxd9AJKlrTiEmMB6Tt0ASkn9bKqXvRapYu3GQElLGEHIQogBash2iK2PZOx5u3rhcyFdEjkUpHWV2SVER+jWZ76buK6e8dWoDrKIHFUkFMeCvQ+NGKUEnL2yw05Wkc7Z2Uwm7Q80+UtkqWos5qt1YkKMxnhBWoaSI41b92d4rguO2d2tKnOiLjTyI66FJVChhASSBn4V1svdlP0cJAJCrFROPMBbimxkNY/JKMcoFQ9ztmLeDLpUSq3Q4wsHKUFONqTEKGFWE9qc9KcrjsQ2e4A2cy59FQkJWSbi4GEZyktWaiTkSYIHn4GfvdZ/zRdJiChqzVB4YHglX3moOy8UKIUSVvQETkFKbQrOcgTxP6A7Ksu1rDpLC+bAkm2QQP1XQoa91U7/ABo397F2vwWvvk+ejXlGn92nAco/aHwpDdV3m3+8TWj3IfJQ7M/g1+zYTqAANT2k6k/PCiiDQq3d4CT92tE2qw2zcaJTQp149UnsP3U23SvVQ0uPsq7pwmoEPZmF2rFetjXroHdKk/PnWmbkmbpPHJwz/Z/iRWX2KcV6jkXUxpl1gfj61qe5CYux+o596fxq8vrghM/y5s0GuFGnDTaq0jHR8y+11/HtS47FhP7DaEf5TVHirFvtfB68fcmcbrigexTiin0iq4TTPREVKlSqBIQrQd19B3Vn6RV63Wc0qv1P0FrpfrPoph3GhKvtAK8wDVe3FMt3R53954jGkCp26D2K1b/RUpP98qB8lCoHs9M2RV9q4ulDtBuFx89lNhK4pipqpNFlSgDTjJ8TrVe312W2u1dcIGJKSZ8Iz8KsVCN70Ts+6H/Rc/w12STjuEW0yfa2KW0hKR7qQj+ykqwj1PnTF/cNW7S3FAJRkVwNSohImOZIE9tTUKkA8wD5iuHWwoEHMEQRr6GpPjY5Hkxvdu1wPrT1SUqbUQM4IbekTmDhk+PHKtA2FadOH2p/OMKRPKVEA+oNUPZaAm5c1A6RsE8CqHwZ7CSfTlno+5Sfy6516P8Azishb5o2aU9sLr73A6fY71p6cBPEBCpI4jFjGukxUN/ZSm1FCVFCUnCEjQRkeHOtYNULb9sRcuRoSDz94An1NWOowpJOIjp+pm29RVrc0RZqAyKItCs1moyQivb7Jpf6p+40m01ztNUMr/V+Irgv2ZtsRB+mN5jJwggagdY90aitU3LH8rXlo0oT3ra0+dQazXY7OC8bjqypc56y24SImYkH07K07coD6U6ePR/e4n8Kuwd5Y/sV8yrFIuhqvb87eFpYvOyAspKG+1xYIT5Zq7kmjrzwSkqUQlKQSokwAAJJJOgAkzXz77Vd9heP4WzLLUpQftkkY3PGAB2CeJrTRkmd3r8qPlUQ124ZNcGnVSII8pUqVRo6eirTsC5gj+P4VV0ijGzHiIyPp+NKzRuI/DLTI3T2ebW65ROSwCBOik8p4lJjL+jFFfZt/wClsK+10qh3KfdI9Ky3YG2lNkKSSCnrDTIjPnWm+zC8SvZdskHrIbAUNIlaiO8RVfp5NLS/Q/qI+Wpey10K3pcIsrgiZ6JYy10ifDXwotQnelcWVwf+mrl5Z89KsSewiK3RK2XHQNYRCejbgchgTAp91wJBKiABmScgANSTwFRNgW3R2jCJBwtNiRoeoMxT20LUuNLQFFBWkpC06pJGRE11t0cXJl/RYS6DkrpRBgHOXiAM9dI7Tw4X3dAEPEK1DZBg8QUTrVC2XYlRfQvEFN5gmDiUgPwokzmVYs5GcVd9wcRWoq1wEE/2kZ1lR/OiaOT8mReKD7Q2XjcKucf4QKMCuSK1ZK0ZMZOO6MYt7gTRNlyq3bW7nMRrnrr2GibOPkD3H4GsGR6SrDjS6b2yr8gvu+NRWrmIkHyn7ppvbFyCwoDUx94JypdkK3KnsYYr5J4jHA4AdErQ8s/WtO3Izfd/UT6rqgbFZT05UMyUqlQzGo5ZfH76vG7zbpTd9AAXSykNyYGNRcAMnQCAfCrmJ3mX7COoVYpFJ9ovtKcuCq3YltkEpWcsThCjxEwjsGsZ8qy26JPOtLd9kd+T+aT+8b/1UyfY7ff0Q/ba/wBdaqZkSXpGVraNcFFat/5L3p/9oftt/wCum1exO9/oh+8a/wBdO7iF6WZXFKKue83s8escHTpCekxYQFIJOGMU4SY94V7ut7PXb5Sg1EpGIyoJESBqRzI86NcTqiymp+dalMOq5D+9+Nacn2FXfJv96n8KeR7DLvmyP/k/BBqDmmdSZQmLlQQrQdVX2vsn9Kr3ubtBxlDWBWGEJGU6QJBk51ztb2R3LFs66pbOFDa1KhaiYCSSAOjzPjVh2R7N7lLaFBxiClJGbkwUg8EcjVPLBteJdxZEn5M0DZN8XmgsgAyQQCSOHMVB3xbUbJ0ImYBVEZoBBWDiOmGZjPlJyp7YOyXWAQ4tCgY9zFqOPW7K73kJFo9EnqK0AJg668ImeMTEnKmRctHlyKda/Hg93e/5RicR/JN+9GL3BExlpHhU+KFbpvFdjbkiPyaU8fqSga9iRRcCm3sQfJmrSP5XcnrEehBLoJ7h1vHwq57nsFKlTl1Y9UcfChe7mwlm7uVrbV0ZJCVL0MOHQq1iTnRvaj30JpTqQCpRCEpzgE5yeJ00rNUGpqb4RcnkUovGuWH37hKElS1JSkalRAA7ycqqV37UbVCykB1YH1kJGE5cMSgY7YrPdv7ZcfWVuqxEaDRIj7I0Tn49tVxx0zT/APIb+lEI9Il9Ra0a+lS0VDZX8alB2suRrk5pXz41LZihiHYqYw5SiMkTvoqDmUpnQmBMa660xb7cNk6opQFJWQkgkgjCgKSUmDxWoZg+7wp9p2aCbfdGMJjMFJ8IV2cyPKrOOdO0V5R1eL4NVsroOtoWJhaUqE6woAiaeFCN1HcVkx2NhPinqn1BovW0naMKcabR7XhpUq7ZEz32wbAL1uh8R+QJCv1HCgSOZCgn9o8qGexrZBSXnpyA6IDjiJStRI4CAnvk8q0zaFgh5pTTicSFiFDMSO8ZgzBkcqouxH07P2m5ZpB6J7o1NlSoKTgUePvSqUzM9UDM5VF82OhumlyX81xXs14a6RSAe+5/m66/qXPUVP2b+Ya/q2/8Cagb6JnZ11/Uuegmp2yzNuz/AFTf/wCaa4THlChe8rxRaPKGGcB97QzkR3wTHbRU0H3rIFk/MgYDJGZ1HOoSezGQ5QzuYlIsWcMxBKpn3ypRXqBlimIy5URavJwxBlcSORmD91At1Lgt7OZJJMYzmDP51cJT2DQelO7Kv2nrglCYUkFWIK6uqUwRwzg94nXOlSyVSJ6LtlxaJwiRBjMcuyqx7QQegRy6TP8AYVHxq0gZVXN/v+TnktHxHxoy7waFYNsiMj2lx+edBlKM0T2o5n60FS8Ocd5FVsa2NaXJbGnPnxqUhyhSHBT7b2Xzzqo0XFuFWV5CprC6CMu5/HsqfbPzSWjriGWl0I2+8OkAJzUE4deEySYjUqGvHvqey5p88Kh7fZxNhWeJBkEa5ad4nhUoPfcTW5cPZ5fYrZSDq2s+SxjH94r8qtQrLN0ttdA+mfcdhCo5mS2rzkdyq0ZO1W/tR3g1s4Z6omL1OJxm/wBSdNeTUFzayAMjPd/Gh9ztZStDA7Pxp1ldQYcW4BqY76Abz7GZvGsJWlLic2nQRibXw70zEj7iARFW/OufeaYU5RYxQoi7J3wuEXKbS5bxuDFLySlIcTP5NaE5YzEggQeqcjpV0x1m+9TBDYuEAdJbHpQcwS2mS4iRwjrR+ie42JvajifrefW9TUdybinwT97BNhdAa/R3o/dKp7YToNpbkaFlkj90mgm2NsrVbPIhMqacEweKFDSe2oG7O2HDY20KgdC0NBwQBr4V29jmncu81B2ugllYGH3FyFcRhPlnFAF7QXM41eZoff7RW4pLYcHNQ0XqmDI7Y86TlyaYtsbjx3JHFg8k2VvJbHvlKCpSSqXlySACDxy5jvFFNy7FKFYgPzqkwM8g2lU6iclYx24RVJ3fQpQbCc8UhIiY48oyEnhWqbDsAkpOoQgITOZyyUSeZ/GqkZapFjMlCH7hyqf7SbrCw2j7S58EpPxUKt5NZd7SNrhdxgGjScJ/XVBWPABI75qxlfiVOljeRP4KHtJzPzoQVDlUq/ez86FKus/9qjBbGhJlpLorsv8AjPzND0Lnxp5o+vxqrKJbiwm2vOKIWyooS0rMGpKX6RJDkw607lr88KfJxJIPEcPhQa3ucqIMvcfCKVRGUSt2zpbWWl5JzCeETnHcTp2kVe9jbV6VMKPXSBi/SH2/x7ewiqvtjZ3S98ZcAZgQR36ctONC9m7SU0sBcpWkwlZGvCDzEc9RV7DkrdfyitmxalX9Gm465VcRT+xr1m4bmAlQ95M6GOHMaeY7y3tu5Yt0Bbk4SSJTJg4VKAIHPCRPOK0FNNWuDLcWnTRAvNqJbAKuM8uAk+lDVb4W495ZHZhVJ7oBmhO8e3UO4OhMJiTOHqlWWFU6ac9FVXX3ApojqhU4goqMg65gHQwO6JpHed/oWVhTjfsuN7vU0ppXRkOSMKgQpIwq6pkkZajzoNsrfJSWmkrSCEobQVYiFGEBM5iCZGlViws1th4lScKkp91R+qpME/jSbPfktYy4dZyD91Sc38hHGvaNGttstvoUEKzKfdMBQmRPaJnMSMjUbc5+dn208GwOPBSh8KpDCoKYkQBpMhROUHLOONF9yt5S1bNNrQVIAMFEBY66jxyVmY4d+VGvbc5LDvsXZWk/fn/tQpb+F5JwJhSkgrGWcpj4EzyoqUN3bKgy4SowcJOFQPaMjGfCRTWztjw4OmUFLQUnCgkgKGhAiVEEwAMpgzyqdQ26XoZiqN3yObp7DU0wlSgca8koP1QTIGWhmCrkB2EVotq0EoAAjIfdULZViU9ZQgkZJH1RMx2k8e7skzrh4ISVKMAAkk6ADU0/FDT5Mo5smt0iBt3bKbZkrOZzCE/aVGQ7uJPKsQ23fFRJJklRUo8ySST55+FWHe3eIvuFWeEZITyT+J1PgOFUS/upns1pblrl+hexYu1HflkO8e+fn5yocXY5eldXT3oM6HfSBxmrcICZyLZOfjPjpT6XKipdzNOpVH4+VU2i8mTm3amtuTQkOaR2z8IqSy9SpRHKQVaXUhD1DkO8qeQuaS0MsKtuBQjXI+uRpi9sQ4IM8sX1hyPb8x2xm7iPn5+TUtDsio1XAAexvH7V7CJcB7+tOYSfhmNddaL394u9bKGnkhZB/kzuBCsUEShwJHSDXJRnt4U7iB1+edRn7BCjpBOc8Z5yM9dfPubHLXKEzw6gQNo9G2Ldy1/lKDAJgLUCSRISQpYjlINHdjWSwFB9LZGFGGB7o+skgjhGvbXrN6rCUKcSoZBKXpcSc8gAQSTJ07Ms64Tdt4vyjaZ+0npUpHeFpWlIyEzEcQKd3U+EI7Tjs2Q7SzCluMoQCFA4REGEwJIAMnKaj/8Ahpf0hbfMB0TOYMoUctSFRP6w50csbAJUFpNwvEk6LbUAHEwJLLZGIySJPLurm9ZcLwfX0rMLSlzrhAbYdUhKSElOJASvoyeydNaLuVL2H0qyC3uo4CIAgREzOWg93SYqFuvsLHaskrQkEEic1ZLXolOZyA5VqNtsJUBJWvhJQlOQg6uLJk8eqOFRPZtshsbPt3cKQqFSTno65zqShNpoVLqIrdEfYW6RgKQnBlHSugFZyIOBAPUBk5zJ0mrhszZnR+9BIASMgMgI4DLuziTnU1AjPWfnLlTN/tJtlOJxYSOEnM9wGZ8KbGEY7so5Ms8jpEoms9353pxEstnqpPXI+soHTuB8z3U1vJv2pYKGpQk8frkdse6OwZ9vCs/vrztpeTJr8Ylvp+n0ec+fgZ2lezVeun8/nP8ACpN/dx3mgtw7/H8Kbixk8kxi7emfOoKrjsrq4e4edRZrQjGkZ2SdvYu5XBNONu1EW7nXSV+HzpWe0aiZPaXnrToezoaldOJf4Hz+cqW4jFIKs3fLyqah0cD8/P3VXyR3H50qQzcZZz30twJqYdbfjj/Cnm3+I4UGbfMmYPx7ew1KQ8IifE5/fS3EYpBfp6eS9PhrQpt3KCRPzwp1t6OMUpxJ6hbRslqKXGiMaZ6qvdUDqDyymiG7+/CWjgcQG1ZSh1GXbhWkZjvyqIH8tRQbaTD61dXoVo4JXiEHidIJ7abCnsxc1aNJtt8dnKTPQkkZK6NlS0DiOslISZp9e99ottTaLZakqBSUEMtpUCCCFflJAidRx7aynZexS250hDaf0UYzl24vgKOfTAnTIfPhTXk0vx3Ky6aMt22WWx3ieZCLd+6at20iEPgB9S0gkIQtxMpQ6E4RKhChnrIAnd3blk3YNSHH7iF4W8bnRoPSLwkgKAAjCTkSZoYq8UTwgkayfTSq/u3cgWzf2oV3/nFxUtbcW63OduMZVe39GkMb8PIaKQUgkyVkSRkBCU6DSc5zJqvX23CsklSlK4rUTPhP+1BH7znmfSoD1925/OlJUG9mO8I7xQRu9ocJ76EXt/GdRLq+jTWhTr5OZOtW8eEr5Mo7cXWfz6elDrh/5/Gk+/UVSpq9GFFDJk9HhNeV7XhphWLKXM9cvn5mulOxpQ1T8KM86ebf461VcDQjkCCLgGnFPDnrQ4ODOnEORS3EaphBLuXz55aU6h3yoZiz1inUvGouJLWE0ux86U8l/toOXp0PhnXfTKHxGvp31DQSWQNJfI/3+RXbd98nKgaL06yPI/jTze0fH7/CoPGTWRBwXproXJ+fxNBTeZ6R3/xpfTjzMdlc7Z3uBr6TzOtNqvwcsM9+fjpQlV9z9RTCrsc/urqxHHkQYN3mO8aQONANk3BFugTl1h/eJ+NdKuiIgDuJPxoZZvkNDOPejzp0MfixE8nmv5/0FXLvx+6ob99w9B8ahuvnv+eQ0qK4OJMDl/CnRxIXPKx1x6Tlyphd1y150269Igace2mqsKJUnkvg9JmvKVKpCRV4a9rw0APuEknv+NdJeI7Kj0poJKVE9NxJp8L7qFhddJfNQ0Dll+Qoh7vFOB89hoWm5+cqdFx2+lQcBiyIJpucs69Fxny7sz60N6Qnl510XiMs48PDWo6DrmEkvTqfQV666Dx9DHp850KRcns78x9xrpNwTyjx+NHbBTCKF8lR3CusYHEn57aGque7zNdNuE6zXNBLUTyUjT4T860y4+BpPhApg3YR8zPnTK9o8sprqgyMsiQ/057B2n4CobToCBPblTC3yeNNzTVGhEslvYfVdHhA+/1pkmvKVTFNtipUqVBwVKlSoAVeV0DXJoA9NKpTtkQTprXH0Q8x8+FdODFKnTbHspfRz2UHRqlTv0c9lcqargHgWedIPHnXvRmkWTE0BZ50hpY6XR0ujoCxdIa9U6TxrwIrzDQds8pV1gpdHQcOaVe4KWGgDylXuGlhoA8pV0EUi3QBzFKuujpdHQBzXqlk+noIpwW5jhXQsz2fPhUkg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sp>
        <p:nvSpPr>
          <p:cNvPr id="22534" name="AutoShape 6" descr="data:image/jpeg;base64,/9j/4AAQSkZJRgABAQAAAQABAAD/2wCEAAkGBhQSEBUUExQUFRUVFxYVFRUVGBcYFRcXFxQVGBQWGBkXHCYeGBolGRoVHy8gIycpLCwsFiAxNTAqNScrLCkBCQoKDgwOGg8PGiwkHCQsLC8tKSwsLCwsLCwpLCwsLCkpKSwsLCksKSwsLCksLCwsKSwsKSwsKSksLCwsLCwpLP/AABEIAQ4AuwMBIgACEQEDEQH/xAAcAAABBQEBAQAAAAAAAAAAAAAFAAMEBgcCAQj/xABNEAABAwIDBAcEBQcKBAcBAAABAgMRAAQSITEFBkFREyJhcYGRoQcywfAUQlKx0SMzYnKSk+EkJVNzgqKywtLxCDRjwxYXNUODo7MV/8QAGgEAAgMBAQAAAAAAAAAAAAAAAAMCBAUBBv/EACsRAAICAQMEAQIGAwAAAAAAAAABAhEDEiExBBMiQVEy8CMzYXGBkRTB4f/aAAwDAQACEQMRAD8AEMslJ40Tt66aQFa+dSBaEd1YEpHpVFIksGpjdRGBnUxulsix1Arp8pCSVAEAEnIGYHqYEUhQjei+6Nk6Z8xI1AgjiJIMckmpRu6QtmLbzXRcvH1kAYnFmE+6Osch2UMrt1cqJ5knzrivQLZUYLdsVKlSJrpwVe4q8pUAdJWRPblXM0qVAHs1p/sHuh9NcQTmWVlP7bWL7hWX1Y/Z9t4Wm0WHVGEYihw8AhwFCj4Ti/s11AfUGKvMVCHt5GU3iLNRIecbU6jIYCElUjFMhXVUYjQa0VmnKQAvbOw0PAmAFHidDOoUOKTofPvx0smyvVNKlJmEmTKT9QmclRPnpW7TWce1zZ6Um3uMoJLTg4mCFIjtjH5Cs/PiSlqXDL2DK34snWtyHG0rGigD+I86ktMwJPH7qCblJKmUozGEnXUAkmSOBkKqx3+QgdwrMnsX1yAtoKn59arrx6xqxbQTlHbVceHWNSxqkdk7CrOtE2DwoZbmiLKqRJWOJiGRr6U4ExTbZp8aUrgiz1Jqhe1La2BttA1WFEdgIwlXkSP7XZVg21vU1aqIdC4ABlIBmeUkZ1je39squn1OKyGiE/YRJIT6knmSav8ASYnKWp8Ip9Tl0R0rlg6lSpVrmSKlSpUAKlSpUAKlSpUAKlSr2gCxbA3tW1fW1y6pxws4UqxKKiWwFJKUz7oDaiAn8a+l2XgpIUk4kqAUlQ0KSJSR2EQa+T9l33QvtuhIV0a0rwqnCrCoHCYzgxB7DX0Z7PL9hzZ7QYcUtKAUELjpG5WpSWlx9lJCQeITI5CSZ1FgvbwNpn+PpVE3t2oL1lxjCEqbLTgkkGeulYMae8jzPfVq3ifDbKnVqCUNpUtRJgCPAzyjjIrEjv8ANpvFOpbcLaklBBKUqMqQrFAkfV0mkZ9bTUSxhcItORftzroW9uemkLScIBEK6IQpMiJPXU6MXHwFFE7QDyStOkkDwMH1+6gex7lq4YU8kgg4iZjEEpAmeIAk+XbR7dq0C7Z8jVvCoRpBIKvSKyKlOVSW5qvRGNxIV+Mqq9yqFmrZfo6p7/hVUf8AeOVNgQb2CTNSn71LLS3FyEITiMchwHaTAHaahW68643nUj6E+lawmWiRmJJCgpEA5mVADuJpUY6pJDsktMGypn2rP9JIaZwT7hxlUfrYte2I7Ktdl7SrRbRWpSm1JEltQKlH9QpELz54eZgZ1jhpVpy6XFL0Y0epyL2Hd7N6V3ruKMLYyQjlrmrmo+mgoFSpU+MVFUhMpOTtipUqVSIipUqVACpUqVACpUqVACpTSpUAKiOwd4n7N0OW7hQrQ8UqH2VJOSh30ONKgDQ94/awb3Z7lu4zgcUW+u2r8mcKwoylXWTpzVWeUqVAF03PcJbQlKgSHFEpmMiWiieSSQryrbfZpD1rcTErWUk9hbAGuokq595r5ibuFJ91RE6wSJ74rf8A/h7vlrtHwoqVhdEFSidUJyzz4T40h4vPVZY734Wg62h7p5zn91VO5HXPfV33kt8Lrqf01R3HrD0IqhXT0LPfVGK3aNDVcUwhaLBw8sp7tKyS/vVOurcUZUtRUT36DuAyHdRMb43AThCkgRGSEzn2maCVcwYnjtspdRnWWkhUqVKrJUFSpUqAFSpRSiu0AqVKlXAFSpUgKAFSpUqAFSpRXpFFAeE0q9CTXYtlfZV5GgBulUhGznTo24e5KvwpxOxnzoy7+7X+FctHaZDq07pe0e62c2tu36IBw4iVoxGYAyzjgOFV24sHG/fbWidMSSmY11FMUchVGg3HtifedxvMtQRCujK0n6oBGIqEwPU+AW73pSpZUkqAOgKc/vqsV4ah2o3YxZpJUe16lM6UoqZsZEvt5T10Zc+sMvGmMWlbonWu5V44jGm2ewzHuEGexJzI7QIHOnXNw71KSpVu4lI1JEAetbsyIgfZgeQimNsMdIzgH1lJB7sYn0FZ8ura4Rfj0idWzB3N2nUEJWkpKoIBIznT4UYsvZtcOKSlKc1wE9dGeLTjlVh3nuG1uoShM4SrrmOtKgUxH1cj51f9iNn6Ux2OCfBJNSXUzuP6kpdNBKT+CgsewW9OobT+s6j/ACg1JR/w/XZ1WwO3pFn/ALdb/XJNX9TMwwq2/wCHh4q/KXDKU80hxavAEJHrWfb1biXezyn6Q3CVkpQ4khSFEcJByMZwYMV9Fb6+0a22aAHcS3FCUtNwVRpKiSAkTOuZgwDFfN28+9txfuqcfcUoFRKW8R6NA4BKdBAynU8a7uwIUMfRj+c+kdJEdXouiw5nTFjxZcoqEDSpVE6Wey3If+jt3TjSjbuaLSQQnr4QXI9wHhiyMjPhWgez/wBl7N3ZIuHipsrUsBKUIgpSqEqBWCTOdZNsjazlu4FtqUkj7JKT5ivoTcj2nN3mBpxJbdISkKBBbWqIygDATwERwnSuNL2TTdbHTXshtE/WcPg0P+3QrZm4NuraV43LoQ03akQpIJUtLilTCI4AVpZVVO2Yhxd9tMtnCektm8R4BFtJSPFXrRKMUuAUpXyPjcC1GWN/96Pimm3N1bRAV1niU6jpSOE8tO2he29kKaJKrpxTq80pxQAQQZAHISPGge0d/QGlIWTjAyXAz1BBKfrZjs7qoTm94xirHxbW7boONnZykY0l5aZI99eKQJPV94c+7Ou7e1sXUuhLbiFpQpSUrW4FEhsrkBRAPPjoaHez7ajbrmB1IS4oBSJ+vEgxlGmUcq0C8YT0a+qM0K4SfdV2E8T506GNtNuv6Od12t2ZPtPZjS7K3dLQLiunC1Soz0bpSMpyyjQffVL332UlCUuNtJaSVlMJJVqkFMk9yvXXKrpe3BNlb9i7sTylVuoaDjiobvpYfzWTrgctlZQclC6Rrx+rmNcqXF1lS++CzPfC/n/pl9eGva8q+ZpItmcS475+fKrHuPs8G/ZChIClEjgcKFKEg8MhlTCtjFpeKCM9I1EydasO4jM3qTxCVH/6yD8KrZMvi6LuPA01qNPt2sIgSY5kk+ZJNdXKZTHOvGshTixlWO2aPsxu+ThfECD1RkOesSTGflWw7Azu2v61fo258RNZhtpI+kNp7QPMpAHqfOtQ3XV/Kkc8bn+Bw/PfVy7lATJVGf36NBmuVGuq4VWoYx80+2l8q2s9rCQ0kTPBls5T2mqDWhe28D/+q5B+q1OmvQo5dkedZ7UvQCpUqVROnqauu6gIW2UgyFAyI+0MOojI5x+j4VSga0Pc+ApBPAjQkECeBGYpWaVRHYY6pH0Kvj41Wd0hL20Vc71af2GmUirKsa+NVvc33r887+49EtCnC/ZU967NVxd9AJKlrTiEmMB6Tt0ASkn9bKqXvRapYu3GQElLGEHIQogBash2iK2PZOx5u3rhcyFdEjkUpHWV2SVER+jWZ76buK6e8dWoDrKIHFUkFMeCvQ+NGKUEnL2yw05Wkc7Z2Uwm7Q80+UtkqWos5qt1YkKMxnhBWoaSI41b92d4rguO2d2tKnOiLjTyI66FJVChhASSBn4V1svdlP0cJAJCrFROPMBbimxkNY/JKMcoFQ9ztmLeDLpUSq3Q4wsHKUFONqTEKGFWE9qc9KcrjsQ2e4A2cy59FQkJWSbi4GEZyktWaiTkSYIHn4GfvdZ/zRdJiChqzVB4YHglX3moOy8UKIUSVvQETkFKbQrOcgTxP6A7Ksu1rDpLC+bAkm2QQP1XQoa91U7/ABo397F2vwWvvk+ejXlGn92nAco/aHwpDdV3m3+8TWj3IfJQ7M/g1+zYTqAANT2k6k/PCiiDQq3d4CT92tE2qw2zcaJTQp149UnsP3U23SvVQ0uPsq7pwmoEPZmF2rFetjXroHdKk/PnWmbkmbpPHJwz/Z/iRWX2KcV6jkXUxpl1gfj61qe5CYux+o596fxq8vrghM/y5s0GuFGnDTaq0jHR8y+11/HtS47FhP7DaEf5TVHirFvtfB68fcmcbrigexTiin0iq4TTPREVKlSqBIQrQd19B3Vn6RV63Wc0qv1P0FrpfrPoph3GhKvtAK8wDVe3FMt3R53954jGkCp26D2K1b/RUpP98qB8lCoHs9M2RV9q4ulDtBuFx89lNhK4pipqpNFlSgDTjJ8TrVe312W2u1dcIGJKSZ8Iz8KsVCN70Ts+6H/Rc/w12STjuEW0yfa2KW0hKR7qQj+ykqwj1PnTF/cNW7S3FAJRkVwNSohImOZIE9tTUKkA8wD5iuHWwoEHMEQRr6GpPjY5Hkxvdu1wPrT1SUqbUQM4IbekTmDhk+PHKtA2FadOH2p/OMKRPKVEA+oNUPZaAm5c1A6RsE8CqHwZ7CSfTlno+5Sfy6516P8Azishb5o2aU9sLr73A6fY71p6cBPEBCpI4jFjGukxUN/ZSm1FCVFCUnCEjQRkeHOtYNULb9sRcuRoSDz94An1NWOowpJOIjp+pm29RVrc0RZqAyKItCs1moyQivb7Jpf6p+40m01ztNUMr/V+Irgv2ZtsRB+mN5jJwggagdY90aitU3LH8rXlo0oT3ra0+dQazXY7OC8bjqypc56y24SImYkH07K07coD6U6ePR/e4n8Kuwd5Y/sV8yrFIuhqvb87eFpYvOyAspKG+1xYIT5Zq7kmjrzwSkqUQlKQSokwAAJJJOgAkzXz77Vd9heP4WzLLUpQftkkY3PGAB2CeJrTRkmd3r8qPlUQ124ZNcGnVSII8pUqVRo6eirTsC5gj+P4VV0ijGzHiIyPp+NKzRuI/DLTI3T2ebW65ROSwCBOik8p4lJjL+jFFfZt/wClsK+10qh3KfdI9Ky3YG2lNkKSSCnrDTIjPnWm+zC8SvZdskHrIbAUNIlaiO8RVfp5NLS/Q/qI+Wpey10K3pcIsrgiZ6JYy10ifDXwotQnelcWVwf+mrl5Z89KsSewiK3RK2XHQNYRCejbgchgTAp91wJBKiABmScgANSTwFRNgW3R2jCJBwtNiRoeoMxT20LUuNLQFFBWkpC06pJGRE11t0cXJl/RYS6DkrpRBgHOXiAM9dI7Tw4X3dAEPEK1DZBg8QUTrVC2XYlRfQvEFN5gmDiUgPwokzmVYs5GcVd9wcRWoq1wEE/2kZ1lR/OiaOT8mReKD7Q2XjcKucf4QKMCuSK1ZK0ZMZOO6MYt7gTRNlyq3bW7nMRrnrr2GibOPkD3H4GsGR6SrDjS6b2yr8gvu+NRWrmIkHyn7ppvbFyCwoDUx94JypdkK3KnsYYr5J4jHA4AdErQ8s/WtO3Izfd/UT6rqgbFZT05UMyUqlQzGo5ZfH76vG7zbpTd9AAXSykNyYGNRcAMnQCAfCrmJ3mX7COoVYpFJ9ovtKcuCq3YltkEpWcsThCjxEwjsGsZ8qy26JPOtLd9kd+T+aT+8b/1UyfY7ff0Q/ba/wBdaqZkSXpGVraNcFFat/5L3p/9oftt/wCum1exO9/oh+8a/wBdO7iF6WZXFKKue83s8escHTpCekxYQFIJOGMU4SY94V7ut7PXb5Sg1EpGIyoJESBqRzI86NcTqiymp+dalMOq5D+9+Nacn2FXfJv96n8KeR7DLvmyP/k/BBqDmmdSZQmLlQQrQdVX2vsn9Kr3ubtBxlDWBWGEJGU6QJBk51ztb2R3LFs66pbOFDa1KhaiYCSSAOjzPjVh2R7N7lLaFBxiClJGbkwUg8EcjVPLBteJdxZEn5M0DZN8XmgsgAyQQCSOHMVB3xbUbJ0ImYBVEZoBBWDiOmGZjPlJyp7YOyXWAQ4tCgY9zFqOPW7K73kJFo9EnqK0AJg668ImeMTEnKmRctHlyKda/Hg93e/5RicR/JN+9GL3BExlpHhU+KFbpvFdjbkiPyaU8fqSga9iRRcCm3sQfJmrSP5XcnrEehBLoJ7h1vHwq57nsFKlTl1Y9UcfChe7mwlm7uVrbV0ZJCVL0MOHQq1iTnRvaj30JpTqQCpRCEpzgE5yeJ00rNUGpqb4RcnkUovGuWH37hKElS1JSkalRAA7ycqqV37UbVCykB1YH1kJGE5cMSgY7YrPdv7ZcfWVuqxEaDRIj7I0Tn49tVxx0zT/APIb+lEI9Il9Ra0a+lS0VDZX8alB2suRrk5pXz41LZihiHYqYw5SiMkTvoqDmUpnQmBMa660xb7cNk6opQFJWQkgkgjCgKSUmDxWoZg+7wp9p2aCbfdGMJjMFJ8IV2cyPKrOOdO0V5R1eL4NVsroOtoWJhaUqE6woAiaeFCN1HcVkx2NhPinqn1BovW0naMKcabR7XhpUq7ZEz32wbAL1uh8R+QJCv1HCgSOZCgn9o8qGexrZBSXnpyA6IDjiJStRI4CAnvk8q0zaFgh5pTTicSFiFDMSO8ZgzBkcqouxH07P2m5ZpB6J7o1NlSoKTgUePvSqUzM9UDM5VF82OhumlyX81xXs14a6RSAe+5/m66/qXPUVP2b+Ya/q2/8Cagb6JnZ11/Uuegmp2yzNuz/AFTf/wCaa4THlChe8rxRaPKGGcB97QzkR3wTHbRU0H3rIFk/MgYDJGZ1HOoSezGQ5QzuYlIsWcMxBKpn3ypRXqBlimIy5URavJwxBlcSORmD91At1Lgt7OZJJMYzmDP51cJT2DQelO7Kv2nrglCYUkFWIK6uqUwRwzg94nXOlSyVSJ6LtlxaJwiRBjMcuyqx7QQegRy6TP8AYVHxq0gZVXN/v+TnktHxHxoy7waFYNsiMj2lx+edBlKM0T2o5n60FS8Ocd5FVsa2NaXJbGnPnxqUhyhSHBT7b2Xzzqo0XFuFWV5CprC6CMu5/HsqfbPzSWjriGWl0I2+8OkAJzUE4deEySYjUqGvHvqey5p88Kh7fZxNhWeJBkEa5ad4nhUoPfcTW5cPZ5fYrZSDq2s+SxjH94r8qtQrLN0ttdA+mfcdhCo5mS2rzkdyq0ZO1W/tR3g1s4Z6omL1OJxm/wBSdNeTUFzayAMjPd/Gh9ztZStDA7Pxp1ldQYcW4BqY76Abz7GZvGsJWlLic2nQRibXw70zEj7iARFW/OufeaYU5RYxQoi7J3wuEXKbS5bxuDFLySlIcTP5NaE5YzEggQeqcjpV0x1m+9TBDYuEAdJbHpQcwS2mS4iRwjrR+ie42JvajifrefW9TUdybinwT97BNhdAa/R3o/dKp7YToNpbkaFlkj90mgm2NsrVbPIhMqacEweKFDSe2oG7O2HDY20KgdC0NBwQBr4V29jmncu81B2ugllYGH3FyFcRhPlnFAF7QXM41eZoff7RW4pLYcHNQ0XqmDI7Y86TlyaYtsbjx3JHFg8k2VvJbHvlKCpSSqXlySACDxy5jvFFNy7FKFYgPzqkwM8g2lU6iclYx24RVJ3fQpQbCc8UhIiY48oyEnhWqbDsAkpOoQgITOZyyUSeZ/GqkZapFjMlCH7hyqf7SbrCw2j7S58EpPxUKt5NZd7SNrhdxgGjScJ/XVBWPABI75qxlfiVOljeRP4KHtJzPzoQVDlUq/ez86FKus/9qjBbGhJlpLorsv8AjPzND0Lnxp5o+vxqrKJbiwm2vOKIWyooS0rMGpKX6RJDkw607lr88KfJxJIPEcPhQa3ucqIMvcfCKVRGUSt2zpbWWl5JzCeETnHcTp2kVe9jbV6VMKPXSBi/SH2/x7ewiqvtjZ3S98ZcAZgQR36ctONC9m7SU0sBcpWkwlZGvCDzEc9RV7DkrdfyitmxalX9Gm465VcRT+xr1m4bmAlQ95M6GOHMaeY7y3tu5Yt0Bbk4SSJTJg4VKAIHPCRPOK0FNNWuDLcWnTRAvNqJbAKuM8uAk+lDVb4W495ZHZhVJ7oBmhO8e3UO4OhMJiTOHqlWWFU6ac9FVXX3ApojqhU4goqMg65gHQwO6JpHed/oWVhTjfsuN7vU0ppXRkOSMKgQpIwq6pkkZajzoNsrfJSWmkrSCEobQVYiFGEBM5iCZGlViws1th4lScKkp91R+qpME/jSbPfktYy4dZyD91Sc38hHGvaNGttstvoUEKzKfdMBQmRPaJnMSMjUbc5+dn208GwOPBSh8KpDCoKYkQBpMhROUHLOONF9yt5S1bNNrQVIAMFEBY66jxyVmY4d+VGvbc5LDvsXZWk/fn/tQpb+F5JwJhSkgrGWcpj4EzyoqUN3bKgy4SowcJOFQPaMjGfCRTWztjw4OmUFLQUnCgkgKGhAiVEEwAMpgzyqdQ26XoZiqN3yObp7DU0wlSgca8koP1QTIGWhmCrkB2EVotq0EoAAjIfdULZViU9ZQgkZJH1RMx2k8e7skzrh4ISVKMAAkk6ADU0/FDT5Mo5smt0iBt3bKbZkrOZzCE/aVGQ7uJPKsQ23fFRJJklRUo8ySST55+FWHe3eIvuFWeEZITyT+J1PgOFUS/upns1pblrl+hexYu1HflkO8e+fn5yocXY5eldXT3oM6HfSBxmrcICZyLZOfjPjpT6XKipdzNOpVH4+VU2i8mTm3amtuTQkOaR2z8IqSy9SpRHKQVaXUhD1DkO8qeQuaS0MsKtuBQjXI+uRpi9sQ4IM8sX1hyPb8x2xm7iPn5+TUtDsio1XAAexvH7V7CJcB7+tOYSfhmNddaL394u9bKGnkhZB/kzuBCsUEShwJHSDXJRnt4U7iB1+edRn7BCjpBOc8Z5yM9dfPubHLXKEzw6gQNo9G2Ldy1/lKDAJgLUCSRISQpYjlINHdjWSwFB9LZGFGGB7o+skgjhGvbXrN6rCUKcSoZBKXpcSc8gAQSTJ07Ms64Tdt4vyjaZ+0npUpHeFpWlIyEzEcQKd3U+EI7Tjs2Q7SzCluMoQCFA4REGEwJIAMnKaj/8Ahpf0hbfMB0TOYMoUctSFRP6w50csbAJUFpNwvEk6LbUAHEwJLLZGIySJPLurm9ZcLwfX0rMLSlzrhAbYdUhKSElOJASvoyeydNaLuVL2H0qyC3uo4CIAgREzOWg93SYqFuvsLHaskrQkEEic1ZLXolOZyA5VqNtsJUBJWvhJQlOQg6uLJk8eqOFRPZtshsbPt3cKQqFSTno65zqShNpoVLqIrdEfYW6RgKQnBlHSugFZyIOBAPUBk5zJ0mrhszZnR+9BIASMgMgI4DLuziTnU1AjPWfnLlTN/tJtlOJxYSOEnM9wGZ8KbGEY7so5Ms8jpEoms9353pxEstnqpPXI+soHTuB8z3U1vJv2pYKGpQk8frkdse6OwZ9vCs/vrztpeTJr8Ylvp+n0ec+fgZ2lezVeun8/nP8ACpN/dx3mgtw7/H8Kbixk8kxi7emfOoKrjsrq4e4edRZrQjGkZ2SdvYu5XBNONu1EW7nXSV+HzpWe0aiZPaXnrToezoaldOJf4Hz+cqW4jFIKs3fLyqah0cD8/P3VXyR3H50qQzcZZz30twJqYdbfjj/Cnm3+I4UGbfMmYPx7ew1KQ8IifE5/fS3EYpBfp6eS9PhrQpt3KCRPzwp1t6OMUpxJ6hbRslqKXGiMaZ6qvdUDqDyymiG7+/CWjgcQG1ZSh1GXbhWkZjvyqIH8tRQbaTD61dXoVo4JXiEHidIJ7abCnsxc1aNJtt8dnKTPQkkZK6NlS0DiOslISZp9e99ottTaLZakqBSUEMtpUCCCFflJAidRx7aynZexS250hDaf0UYzl24vgKOfTAnTIfPhTXk0vx3Ky6aMt22WWx3ieZCLd+6at20iEPgB9S0gkIQtxMpQ6E4RKhChnrIAnd3blk3YNSHH7iF4W8bnRoPSLwkgKAAjCTkSZoYq8UTwgkayfTSq/u3cgWzf2oV3/nFxUtbcW63OduMZVe39GkMb8PIaKQUgkyVkSRkBCU6DSc5zJqvX23CsklSlK4rUTPhP+1BH7znmfSoD1925/OlJUG9mO8I7xQRu9ocJ76EXt/GdRLq+jTWhTr5OZOtW8eEr5Mo7cXWfz6elDrh/5/Gk+/UVSpq9GFFDJk9HhNeV7XhphWLKXM9cvn5mulOxpQ1T8KM86ebf461VcDQjkCCLgGnFPDnrQ4ODOnEORS3EaphBLuXz55aU6h3yoZiz1inUvGouJLWE0ux86U8l/toOXp0PhnXfTKHxGvp31DQSWQNJfI/3+RXbd98nKgaL06yPI/jTze0fH7/CoPGTWRBwXproXJ+fxNBTeZ6R3/xpfTjzMdlc7Z3uBr6TzOtNqvwcsM9+fjpQlV9z9RTCrsc/urqxHHkQYN3mO8aQONANk3BFugTl1h/eJ+NdKuiIgDuJPxoZZvkNDOPejzp0MfixE8nmv5/0FXLvx+6ob99w9B8ahuvnv+eQ0qK4OJMDl/CnRxIXPKx1x6Tlyphd1y150269Igace2mqsKJUnkvg9JmvKVKpCRV4a9rw0APuEknv+NdJeI7Kj0poJKVE9NxJp8L7qFhddJfNQ0Dll+Qoh7vFOB89hoWm5+cqdFx2+lQcBiyIJpucs69Fxny7sz60N6Qnl510XiMs48PDWo6DrmEkvTqfQV666Dx9DHp850KRcns78x9xrpNwTyjx+NHbBTCKF8lR3CusYHEn57aGque7zNdNuE6zXNBLUTyUjT4T860y4+BpPhApg3YR8zPnTK9o8sprqgyMsiQ/057B2n4CobToCBPblTC3yeNNzTVGhEslvYfVdHhA+/1pkmvKVTFNtipUqVBwVKlSoAVeV0DXJoA9NKpTtkQTprXH0Q8x8+FdODFKnTbHspfRz2UHRqlTv0c9lcqargHgWedIPHnXvRmkWTE0BZ50hpY6XR0ujoCxdIa9U6TxrwIrzDQds8pV1gpdHQcOaVe4KWGgDylXuGlhoA8pV0EUi3QBzFKuujpdHQBzXqlk+noIpwW5jhXQsz2fPhUkg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/>
          </a:p>
        </p:txBody>
      </p:sp>
      <p:pic>
        <p:nvPicPr>
          <p:cNvPr id="3" name="Picture 6" descr="http://tayloranne30.files.wordpress.com/2011/03/multimedia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51720" y="555526"/>
            <a:ext cx="2857500" cy="2857500"/>
          </a:xfrm>
          <a:prstGeom prst="rect">
            <a:avLst/>
          </a:prstGeom>
          <a:noFill/>
        </p:spPr>
      </p:pic>
      <p:pic>
        <p:nvPicPr>
          <p:cNvPr id="22530" name="Picture 2" descr="http://www.suggestsoft.com/images/aha-soft/perfect-multimedia-icons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63888" y="228217"/>
            <a:ext cx="2376264" cy="1836205"/>
          </a:xfrm>
          <a:prstGeom prst="rect">
            <a:avLst/>
          </a:prstGeom>
          <a:noFill/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6444208" y="843558"/>
            <a:ext cx="2304256" cy="252028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Edição multimédia</a:t>
            </a:r>
            <a:br>
              <a:rPr kumimoji="0" lang="pt-PT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</a:br>
            <a:r>
              <a:rPr kumimoji="0" lang="pt-PT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aula 11 </a:t>
            </a:r>
            <a:r>
              <a:rPr lang="pt-PT" b="1" dirty="0" smtClean="0"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itchFamily="34" charset="0"/>
                <a:ea typeface="+mj-ea"/>
                <a:cs typeface="Calibri" pitchFamily="34" charset="0"/>
              </a:rPr>
              <a:t>07</a:t>
            </a:r>
            <a:r>
              <a:rPr kumimoji="0" lang="pt-PT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.05.2013</a:t>
            </a:r>
            <a:r>
              <a:rPr kumimoji="0" lang="pt-PT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</a:t>
            </a:r>
            <a:endParaRPr kumimoji="0" lang="pt-PT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10" name="Subtitle 7"/>
          <p:cNvSpPr txBox="1">
            <a:spLocks/>
          </p:cNvSpPr>
          <p:nvPr/>
        </p:nvSpPr>
        <p:spPr>
          <a:xfrm>
            <a:off x="5148064" y="3435846"/>
            <a:ext cx="3995936" cy="89977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pt-PT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Produção de um sítio web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91890" y="4515966"/>
            <a:ext cx="53335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 smtClean="0"/>
              <a:t>Faculdade de Ciências Humanas – 2012/2013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Planear um sítio web</a:t>
            </a:r>
            <a:endParaRPr lang="pt-PT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475656" y="1059582"/>
            <a:ext cx="7498080" cy="360045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endParaRPr lang="pt-PT" dirty="0" smtClean="0"/>
          </a:p>
          <a:p>
            <a:r>
              <a:rPr lang="pt-PT" b="1" dirty="0" smtClean="0"/>
              <a:t>Fase 1 – Elaborar um documento em aula (</a:t>
            </a:r>
            <a:r>
              <a:rPr lang="pt-PT" b="1" dirty="0" err="1" smtClean="0"/>
              <a:t>word</a:t>
            </a:r>
            <a:r>
              <a:rPr lang="pt-PT" b="1" dirty="0" smtClean="0"/>
              <a:t> ou PPT) a colocar no Moodle</a:t>
            </a:r>
          </a:p>
          <a:p>
            <a:pPr>
              <a:buNone/>
            </a:pPr>
            <a:endParaRPr lang="pt-PT" dirty="0" smtClean="0"/>
          </a:p>
          <a:p>
            <a:pPr lvl="1"/>
            <a:r>
              <a:rPr lang="pt-PT" sz="2900" dirty="0" smtClean="0"/>
              <a:t>Identificar um </a:t>
            </a:r>
            <a:r>
              <a:rPr lang="pt-PT" sz="2900" b="1" dirty="0" smtClean="0"/>
              <a:t>tema</a:t>
            </a:r>
            <a:r>
              <a:rPr lang="pt-PT" sz="2900" dirty="0" smtClean="0"/>
              <a:t> do vosso interesse para. </a:t>
            </a:r>
          </a:p>
          <a:p>
            <a:pPr lvl="1"/>
            <a:r>
              <a:rPr lang="pt-PT" sz="2900" dirty="0" smtClean="0"/>
              <a:t>Descrever o objetivo; elaborar uma pequena sinopse da estrutura</a:t>
            </a:r>
          </a:p>
          <a:p>
            <a:pPr lvl="1"/>
            <a:r>
              <a:rPr lang="pt-PT" sz="2900" dirty="0" smtClean="0"/>
              <a:t>Identificar o público alvo</a:t>
            </a:r>
          </a:p>
          <a:p>
            <a:pPr lvl="1"/>
            <a:r>
              <a:rPr lang="pt-PT" sz="2600" b="1" dirty="0" smtClean="0"/>
              <a:t>Construir a sua estrutura com as seguintes regras</a:t>
            </a:r>
          </a:p>
          <a:p>
            <a:pPr lvl="2">
              <a:buFont typeface="Wingdings" pitchFamily="2" charset="2"/>
              <a:buChar char="Ø"/>
            </a:pPr>
            <a:r>
              <a:rPr lang="pt-PT" sz="3000" dirty="0" smtClean="0"/>
              <a:t>incluir no mínimo três níveis (nível 1– </a:t>
            </a:r>
            <a:r>
              <a:rPr lang="pt-PT" sz="3000" dirty="0" err="1" smtClean="0"/>
              <a:t>home</a:t>
            </a:r>
            <a:r>
              <a:rPr lang="pt-PT" sz="3000" dirty="0" smtClean="0"/>
              <a:t>; nível 2-intermédio e nível 3 – só de conteúdo) </a:t>
            </a:r>
          </a:p>
          <a:p>
            <a:pPr lvl="2">
              <a:buFont typeface="Wingdings" pitchFamily="2" charset="2"/>
              <a:buChar char="Ø"/>
            </a:pPr>
            <a:r>
              <a:rPr lang="pt-PT" sz="3000" dirty="0" smtClean="0"/>
              <a:t>Ao nível 3  devem existir pelo menos seis páginas (de conteúdo)</a:t>
            </a:r>
          </a:p>
          <a:p>
            <a:pPr lvl="2">
              <a:buFont typeface="Wingdings" pitchFamily="2" charset="2"/>
              <a:buChar char="Ø"/>
            </a:pPr>
            <a:r>
              <a:rPr lang="pt-PT" sz="3000" dirty="0" smtClean="0"/>
              <a:t>O nível 1 e 2 devem ter menus com pelo menos três categorias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Planear um sítio web</a:t>
            </a:r>
            <a:endParaRPr lang="pt-PT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115616" y="1275605"/>
            <a:ext cx="7571184" cy="3456385"/>
          </a:xfr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pt-PT" sz="2400" b="1" dirty="0" smtClean="0"/>
              <a:t>Fase 2 </a:t>
            </a:r>
            <a:r>
              <a:rPr lang="pt-PT" sz="1800" dirty="0" smtClean="0"/>
              <a:t>– realizar o sítio</a:t>
            </a:r>
          </a:p>
          <a:p>
            <a:r>
              <a:rPr lang="pt-PT" sz="1800" dirty="0" smtClean="0"/>
              <a:t>Utilizar o sítio </a:t>
            </a:r>
            <a:r>
              <a:rPr lang="pt-PT" sz="1800" dirty="0" err="1" smtClean="0">
                <a:hlinkClick r:id="rId2"/>
              </a:rPr>
              <a:t>www.webnode.com</a:t>
            </a:r>
            <a:r>
              <a:rPr lang="pt-PT" sz="1800" dirty="0" smtClean="0"/>
              <a:t> para construir o sítio (o trabalho é individual)</a:t>
            </a:r>
          </a:p>
          <a:p>
            <a:r>
              <a:rPr lang="pt-PT" sz="1800" dirty="0" smtClean="0"/>
              <a:t>Devem:</a:t>
            </a:r>
          </a:p>
          <a:p>
            <a:pPr lvl="1"/>
            <a:r>
              <a:rPr lang="pt-PT" sz="1800" dirty="0" smtClean="0"/>
              <a:t>Escolher </a:t>
            </a:r>
            <a:r>
              <a:rPr lang="pt-PT" sz="1800" dirty="0" err="1" smtClean="0"/>
              <a:t>lay</a:t>
            </a:r>
            <a:r>
              <a:rPr lang="pt-PT" sz="1800" dirty="0" smtClean="0"/>
              <a:t> out da </a:t>
            </a:r>
            <a:r>
              <a:rPr lang="pt-PT" sz="1800" dirty="0" err="1" smtClean="0"/>
              <a:t>home</a:t>
            </a:r>
            <a:r>
              <a:rPr lang="pt-PT" sz="1800" dirty="0" smtClean="0"/>
              <a:t> </a:t>
            </a:r>
            <a:r>
              <a:rPr lang="pt-PT" sz="1800" dirty="0" err="1" smtClean="0"/>
              <a:t>page</a:t>
            </a:r>
            <a:r>
              <a:rPr lang="pt-PT" sz="1800" dirty="0" smtClean="0"/>
              <a:t> e das páginas do sítio  </a:t>
            </a:r>
          </a:p>
          <a:p>
            <a:r>
              <a:rPr lang="pt-PT" sz="1800" dirty="0" smtClean="0"/>
              <a:t>Condições: </a:t>
            </a:r>
          </a:p>
          <a:p>
            <a:pPr lvl="1"/>
            <a:r>
              <a:rPr lang="pt-PT" sz="1800" dirty="0" smtClean="0"/>
              <a:t>o sítio tem de incluir texto, imagens fixas, apresentação em PPT e vídeo como elementos das páginas.</a:t>
            </a:r>
          </a:p>
          <a:p>
            <a:pPr lvl="1"/>
            <a:r>
              <a:rPr lang="pt-PT" sz="1800" dirty="0" smtClean="0"/>
              <a:t>incluir todos os elementos que caracterizam um bom sítio web (navegabilidade, interatividade, </a:t>
            </a:r>
            <a:r>
              <a:rPr lang="pt-PT" sz="1800" dirty="0" err="1" smtClean="0"/>
              <a:t>lay</a:t>
            </a:r>
            <a:r>
              <a:rPr lang="pt-PT" sz="1800" dirty="0" smtClean="0"/>
              <a:t> out, contactos, </a:t>
            </a:r>
            <a:r>
              <a:rPr lang="pt-PT" sz="1800" dirty="0" err="1" smtClean="0"/>
              <a:t>etc</a:t>
            </a:r>
            <a:r>
              <a:rPr lang="pt-PT" sz="1800" dirty="0" smtClean="0"/>
              <a:t>)</a:t>
            </a:r>
          </a:p>
          <a:p>
            <a:endParaRPr lang="pt-PT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Produção websites</a:t>
            </a:r>
            <a:endParaRPr lang="pt-PT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419622"/>
            <a:ext cx="5040560" cy="3024336"/>
          </a:xfr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r>
              <a:rPr lang="pt-PT" dirty="0" smtClean="0">
                <a:solidFill>
                  <a:schemeClr val="tx1"/>
                </a:solidFill>
              </a:rPr>
              <a:t>Utilizar a ferramenta web 2.0 (obrigatório)</a:t>
            </a:r>
          </a:p>
          <a:p>
            <a:r>
              <a:rPr lang="pt-PT" dirty="0" err="1" smtClean="0">
                <a:solidFill>
                  <a:schemeClr val="tx1"/>
                </a:solidFill>
                <a:hlinkClick r:id="rId2"/>
              </a:rPr>
              <a:t>www.webnode.com</a:t>
            </a:r>
            <a:endParaRPr lang="pt-PT" dirty="0" smtClean="0">
              <a:solidFill>
                <a:schemeClr val="tx1"/>
              </a:solidFill>
            </a:endParaRPr>
          </a:p>
          <a:p>
            <a:endParaRPr lang="pt-PT" sz="1800" dirty="0" smtClean="0">
              <a:solidFill>
                <a:schemeClr val="tx1"/>
              </a:solidFill>
            </a:endParaRPr>
          </a:p>
          <a:p>
            <a:r>
              <a:rPr lang="pt-PT" sz="1800" dirty="0" smtClean="0">
                <a:solidFill>
                  <a:schemeClr val="tx1"/>
                </a:solidFill>
              </a:rPr>
              <a:t>Exemplos e ajudas:</a:t>
            </a:r>
          </a:p>
          <a:p>
            <a:endParaRPr lang="pt-PT" sz="1800" dirty="0" smtClean="0">
              <a:solidFill>
                <a:schemeClr val="tx1"/>
              </a:solidFill>
            </a:endParaRPr>
          </a:p>
          <a:p>
            <a:r>
              <a:rPr lang="pt-PT" sz="1800" dirty="0" smtClean="0">
                <a:solidFill>
                  <a:schemeClr val="tx1"/>
                </a:solidFill>
                <a:hlinkClick r:id="rId3"/>
              </a:rPr>
              <a:t>http://www.dicasparawebnode.com/</a:t>
            </a:r>
            <a:r>
              <a:rPr lang="pt-PT" sz="1800" dirty="0" smtClean="0">
                <a:solidFill>
                  <a:schemeClr val="tx1"/>
                </a:solidFill>
              </a:rPr>
              <a:t> </a:t>
            </a:r>
          </a:p>
          <a:p>
            <a:r>
              <a:rPr lang="pt-PT" sz="1800" dirty="0" smtClean="0">
                <a:solidFill>
                  <a:schemeClr val="tx1"/>
                </a:solidFill>
                <a:hlinkClick r:id="rId4"/>
              </a:rPr>
              <a:t>http</a:t>
            </a:r>
            <a:r>
              <a:rPr lang="pt-PT" sz="1900" dirty="0" smtClean="0">
                <a:solidFill>
                  <a:schemeClr val="tx1"/>
                </a:solidFill>
                <a:hlinkClick r:id="rId4"/>
              </a:rPr>
              <a:t>://diretorio.webnode.pt/</a:t>
            </a:r>
          </a:p>
          <a:p>
            <a:r>
              <a:rPr lang="pt-PT" sz="1900" dirty="0" smtClean="0">
                <a:solidFill>
                  <a:schemeClr val="tx1"/>
                </a:solidFill>
                <a:hlinkClick r:id="rId5"/>
              </a:rPr>
              <a:t>http://disneymediacenter.webnode.com.br/</a:t>
            </a:r>
            <a:r>
              <a:rPr lang="pt-PT" sz="1900" dirty="0" smtClean="0">
                <a:solidFill>
                  <a:schemeClr val="tx1"/>
                </a:solidFill>
                <a:hlinkClick r:id="rId4"/>
              </a:rPr>
              <a:t> </a:t>
            </a:r>
          </a:p>
          <a:p>
            <a:r>
              <a:rPr lang="pt-PT" sz="1900" dirty="0" smtClean="0">
                <a:solidFill>
                  <a:schemeClr val="tx1"/>
                </a:solidFill>
                <a:hlinkClick r:id="rId6"/>
              </a:rPr>
              <a:t>http://bibliotecaebsbaiao.webnode.com/</a:t>
            </a:r>
            <a:endParaRPr lang="pt-PT" sz="1900" dirty="0" smtClean="0">
              <a:solidFill>
                <a:schemeClr val="tx1"/>
              </a:solidFill>
              <a:hlinkClick r:id="rId4"/>
            </a:endParaRPr>
          </a:p>
          <a:p>
            <a:r>
              <a:rPr lang="pt-PT" sz="1900" dirty="0" smtClean="0">
                <a:solidFill>
                  <a:schemeClr val="tx1"/>
                </a:solidFill>
                <a:hlinkClick r:id="rId7"/>
              </a:rPr>
              <a:t>http://rpecholink.webnode.pt/</a:t>
            </a:r>
            <a:r>
              <a:rPr lang="pt-PT" sz="1900" dirty="0" smtClean="0">
                <a:solidFill>
                  <a:schemeClr val="tx1"/>
                </a:solidFill>
                <a:hlinkClick r:id="rId4"/>
              </a:rPr>
              <a:t> </a:t>
            </a:r>
          </a:p>
          <a:p>
            <a:endParaRPr lang="pt-PT" sz="1800" dirty="0" smtClean="0">
              <a:solidFill>
                <a:schemeClr val="tx1"/>
              </a:solidFill>
            </a:endParaRPr>
          </a:p>
          <a:p>
            <a:pPr lvl="1"/>
            <a:endParaRPr lang="pt-PT" sz="1400" dirty="0" smtClean="0">
              <a:solidFill>
                <a:schemeClr val="tx1"/>
              </a:solidFill>
            </a:endParaRPr>
          </a:p>
          <a:p>
            <a:endParaRPr lang="pt-PT" sz="1800" dirty="0" smtClean="0">
              <a:solidFill>
                <a:schemeClr val="tx1"/>
              </a:solidFill>
            </a:endParaRPr>
          </a:p>
          <a:p>
            <a:endParaRPr lang="pt-PT" sz="1800" dirty="0" smtClean="0">
              <a:solidFill>
                <a:schemeClr val="tx1"/>
              </a:solidFill>
            </a:endParaRPr>
          </a:p>
          <a:p>
            <a:endParaRPr lang="pt-PT" dirty="0">
              <a:solidFill>
                <a:schemeClr val="tx1"/>
              </a:solidFill>
            </a:endParaRPr>
          </a:p>
          <a:p>
            <a:endParaRPr lang="pt-PT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5796136" y="1419623"/>
            <a:ext cx="2808312" cy="286232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pt-PT" dirty="0" smtClean="0"/>
          </a:p>
          <a:p>
            <a:r>
              <a:rPr lang="pt-PT" dirty="0" smtClean="0"/>
              <a:t>Datas a considerar:</a:t>
            </a:r>
          </a:p>
          <a:p>
            <a:endParaRPr lang="pt-PT" dirty="0" smtClean="0"/>
          </a:p>
          <a:p>
            <a:pPr marL="342900" indent="-342900">
              <a:buAutoNum type="arabicPeriod"/>
            </a:pPr>
            <a:r>
              <a:rPr lang="pt-PT" dirty="0" smtClean="0"/>
              <a:t>Para o documento de orientação – 10 de Maio 2013</a:t>
            </a:r>
          </a:p>
          <a:p>
            <a:pPr marL="342900" indent="-342900"/>
            <a:r>
              <a:rPr lang="pt-PT" dirty="0" smtClean="0"/>
              <a:t>2. Indicação do endereço do sítio: 14 de Maio 2013</a:t>
            </a:r>
          </a:p>
          <a:p>
            <a:pPr marL="342900" indent="-342900"/>
            <a:r>
              <a:rPr lang="pt-PT" dirty="0" smtClean="0"/>
              <a:t>3. Para entrega final: 15 de junho 2013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3648" y="1131590"/>
            <a:ext cx="5225240" cy="29969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 descr="http://1.bp.blogspot.com/_OuEJuUkcCCs/TOkJH90ZleI/AAAAAAAAAA8/sNwoGE2iA0U/s1600/gormitis+%25C3%25A1gua+s%25C3%25A9rie+III.jpg"/>
          <p:cNvPicPr>
            <a:picLocks noChangeAspect="1" noChangeArrowheads="1"/>
          </p:cNvPicPr>
          <p:nvPr/>
        </p:nvPicPr>
        <p:blipFill>
          <a:blip r:embed="rId4" cstate="print">
            <a:lum bright="49000" contrast="39000"/>
          </a:blip>
          <a:srcRect/>
          <a:stretch>
            <a:fillRect/>
          </a:stretch>
        </p:blipFill>
        <p:spPr bwMode="auto">
          <a:xfrm>
            <a:off x="4788024" y="2067694"/>
            <a:ext cx="3240360" cy="2733248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2620</TotalTime>
  <Words>265</Words>
  <Application>Microsoft Office PowerPoint</Application>
  <PresentationFormat>Apresentação no Ecrã (16:9)</PresentationFormat>
  <Paragraphs>45</Paragraphs>
  <Slides>5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5</vt:i4>
      </vt:variant>
    </vt:vector>
  </HeadingPairs>
  <TitlesOfParts>
    <vt:vector size="6" baseType="lpstr">
      <vt:lpstr>Solstice</vt:lpstr>
      <vt:lpstr>Diapositivo 1</vt:lpstr>
      <vt:lpstr>Planear um sítio web</vt:lpstr>
      <vt:lpstr>Planear um sítio web</vt:lpstr>
      <vt:lpstr>Produção websites</vt:lpstr>
      <vt:lpstr>Diapositivo 5</vt:lpstr>
    </vt:vector>
  </TitlesOfParts>
  <Company>Universidade Católica Portuguesa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Edição multimédia</dc:title>
  <dc:creator>user</dc:creator>
  <cp:lastModifiedBy>Utilizador</cp:lastModifiedBy>
  <cp:revision>246</cp:revision>
  <dcterms:created xsi:type="dcterms:W3CDTF">2012-09-05T11:02:31Z</dcterms:created>
  <dcterms:modified xsi:type="dcterms:W3CDTF">2013-05-27T16:21:35Z</dcterms:modified>
</cp:coreProperties>
</file>